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82" r:id="rId3"/>
  </p:sldMasterIdLst>
  <p:notesMasterIdLst>
    <p:notesMasterId r:id="rId33"/>
  </p:notesMasterIdLst>
  <p:sldIdLst>
    <p:sldId id="261" r:id="rId4"/>
    <p:sldId id="262" r:id="rId5"/>
    <p:sldId id="263" r:id="rId6"/>
    <p:sldId id="264" r:id="rId7"/>
    <p:sldId id="265" r:id="rId8"/>
    <p:sldId id="258" r:id="rId9"/>
    <p:sldId id="280" r:id="rId10"/>
    <p:sldId id="276" r:id="rId11"/>
    <p:sldId id="281" r:id="rId12"/>
    <p:sldId id="285" r:id="rId13"/>
    <p:sldId id="277" r:id="rId14"/>
    <p:sldId id="282" r:id="rId15"/>
    <p:sldId id="278" r:id="rId16"/>
    <p:sldId id="259" r:id="rId17"/>
    <p:sldId id="266" r:id="rId18"/>
    <p:sldId id="273" r:id="rId19"/>
    <p:sldId id="267" r:id="rId20"/>
    <p:sldId id="268" r:id="rId21"/>
    <p:sldId id="269" r:id="rId22"/>
    <p:sldId id="274" r:id="rId23"/>
    <p:sldId id="270" r:id="rId24"/>
    <p:sldId id="275" r:id="rId25"/>
    <p:sldId id="271" r:id="rId26"/>
    <p:sldId id="272" r:id="rId27"/>
    <p:sldId id="283" r:id="rId28"/>
    <p:sldId id="279" r:id="rId29"/>
    <p:sldId id="284" r:id="rId30"/>
    <p:sldId id="298" r:id="rId31"/>
    <p:sldId id="92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804"/>
    <a:srgbClr val="1A4B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3733"/>
  </p:normalViewPr>
  <p:slideViewPr>
    <p:cSldViewPr snapToGrid="0" snapToObjects="1">
      <p:cViewPr varScale="1">
        <p:scale>
          <a:sx n="60" d="100"/>
          <a:sy n="60" d="100"/>
        </p:scale>
        <p:origin x="1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r>
              <a:rPr lang="en-US" dirty="0"/>
              <a:t>Need to do a little deconstruction.</a:t>
            </a:r>
          </a:p>
        </p:txBody>
      </p:sp>
    </p:spTree>
    <p:extLst>
      <p:ext uri="{BB962C8B-B14F-4D97-AF65-F5344CB8AC3E}">
        <p14:creationId xmlns:p14="http://schemas.microsoft.com/office/powerpoint/2010/main" val="2016802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1386" y="3539081"/>
            <a:ext cx="18880068" cy="3657602"/>
          </a:xfrm>
        </p:spPr>
        <p:txBody>
          <a:bodyPr anchor="b">
            <a:normAutofit/>
          </a:bodyPr>
          <a:lstStyle>
            <a:lvl1pPr algn="ctr">
              <a:defRPr sz="10800"/>
            </a:lvl1pPr>
          </a:lstStyle>
          <a:p>
            <a:r>
              <a:rPr lang="en-US"/>
              <a:t>Click to edit Master title style</a:t>
            </a:r>
            <a:endParaRPr lang="en-US" dirty="0"/>
          </a:p>
        </p:txBody>
      </p:sp>
      <p:sp>
        <p:nvSpPr>
          <p:cNvPr id="3" name="Subtitle 2"/>
          <p:cNvSpPr>
            <a:spLocks noGrp="1"/>
          </p:cNvSpPr>
          <p:nvPr>
            <p:ph type="subTitle" idx="1"/>
          </p:nvPr>
        </p:nvSpPr>
        <p:spPr>
          <a:xfrm>
            <a:off x="2741386" y="7196679"/>
            <a:ext cx="18880068" cy="2099734"/>
          </a:xfrm>
        </p:spPr>
        <p:txBody>
          <a:bodyPr anchor="t"/>
          <a:lstStyle>
            <a:lvl1pPr marL="0" indent="0" algn="ctr">
              <a:buNone/>
              <a:defRPr>
                <a:solidFill>
                  <a:schemeClr val="tx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57677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24765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2" y="3522135"/>
            <a:ext cx="19181100" cy="3657626"/>
          </a:xfrm>
        </p:spPr>
        <p:txBody>
          <a:bodyPr anchor="b"/>
          <a:lstStyle>
            <a:lvl1pPr algn="ctr">
              <a:defRPr sz="8000" b="0" cap="none"/>
            </a:lvl1pPr>
          </a:lstStyle>
          <a:p>
            <a:r>
              <a:rPr lang="en-US"/>
              <a:t>Click to edit Master title style</a:t>
            </a:r>
            <a:endParaRPr lang="en-US" dirty="0"/>
          </a:p>
        </p:txBody>
      </p:sp>
      <p:sp>
        <p:nvSpPr>
          <p:cNvPr id="3" name="Text Placeholder 2"/>
          <p:cNvSpPr>
            <a:spLocks noGrp="1"/>
          </p:cNvSpPr>
          <p:nvPr>
            <p:ph type="body" idx="1"/>
          </p:nvPr>
        </p:nvSpPr>
        <p:spPr>
          <a:xfrm>
            <a:off x="2590802" y="7179758"/>
            <a:ext cx="19181100" cy="3014108"/>
          </a:xfrm>
        </p:spPr>
        <p:txBody>
          <a:bodyPr anchor="t"/>
          <a:lstStyle>
            <a:lvl1pPr marL="0" indent="0" algn="ctr">
              <a:buNone/>
              <a:defRPr sz="4000">
                <a:solidFill>
                  <a:schemeClr val="tx1"/>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62D18B-A05A-4C91-82DA-69E5D2F12AB3}"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02773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27591" y="3464898"/>
            <a:ext cx="10120994" cy="81175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05785" y="3464899"/>
            <a:ext cx="10129330" cy="811750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314496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590" y="3469013"/>
            <a:ext cx="10178144" cy="8297538"/>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970" y="3469013"/>
            <a:ext cx="10178144" cy="8297538"/>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011744" y="3670508"/>
            <a:ext cx="9752688" cy="1089768"/>
          </a:xfrm>
        </p:spPr>
        <p:txBody>
          <a:bodyPr anchor="b">
            <a:noAutofit/>
          </a:bodyPr>
          <a:lstStyle>
            <a:lvl1pPr marL="0" indent="0" algn="ctr">
              <a:buNone/>
              <a:defRPr sz="48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011744" y="4760275"/>
            <a:ext cx="9752688" cy="6822126"/>
          </a:xfrm>
        </p:spPr>
        <p:txBody>
          <a:bodyPr anchor="t">
            <a:normAutofit/>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589934" y="3670509"/>
            <a:ext cx="9790660" cy="1089766"/>
          </a:xfrm>
        </p:spPr>
        <p:txBody>
          <a:bodyPr anchor="b">
            <a:noAutofit/>
          </a:bodyPr>
          <a:lstStyle>
            <a:lvl1pPr marL="0" indent="0" algn="ctr">
              <a:buNone/>
              <a:defRPr sz="48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589934" y="4760275"/>
            <a:ext cx="9790660" cy="6822126"/>
          </a:xfrm>
        </p:spPr>
        <p:txBody>
          <a:bodyPr anchor="t">
            <a:normAutofit/>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62D18B-A05A-4C91-82DA-69E5D2F12AB3}" type="datetimeFigureOut">
              <a:rPr lang="en-US" smtClean="0"/>
              <a:t>6/4/23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77635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62D18B-A05A-4C91-82DA-69E5D2F12AB3}" type="datetimeFigureOut">
              <a:rPr lang="en-US" smtClean="0"/>
              <a:t>6/4/23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439130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2D18B-A05A-4C91-82DA-69E5D2F12AB3}" type="datetimeFigureOut">
              <a:rPr lang="en-US" smtClean="0"/>
              <a:t>6/4/23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86113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7591" y="1219200"/>
            <a:ext cx="7413778" cy="3643836"/>
          </a:xfrm>
        </p:spPr>
        <p:txBody>
          <a:bodyPr anchor="b">
            <a:normAutofit/>
          </a:bodyPr>
          <a:lstStyle>
            <a:lvl1pPr algn="ctr">
              <a:defRPr sz="4800" b="0"/>
            </a:lvl1pPr>
          </a:lstStyle>
          <a:p>
            <a:r>
              <a:rPr lang="en-US"/>
              <a:t>Click to edit Master title style</a:t>
            </a:r>
            <a:endParaRPr lang="en-US" dirty="0"/>
          </a:p>
        </p:txBody>
      </p:sp>
      <p:sp>
        <p:nvSpPr>
          <p:cNvPr id="3" name="Content Placeholder 2"/>
          <p:cNvSpPr>
            <a:spLocks noGrp="1"/>
          </p:cNvSpPr>
          <p:nvPr>
            <p:ph idx="1"/>
          </p:nvPr>
        </p:nvSpPr>
        <p:spPr>
          <a:xfrm>
            <a:off x="9711266" y="1219200"/>
            <a:ext cx="12823848" cy="103632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27591" y="4863037"/>
            <a:ext cx="7413778" cy="6719362"/>
          </a:xfrm>
        </p:spPr>
        <p:txBody>
          <a:bodyPr anchor="t">
            <a:normAutofit/>
          </a:bodyPr>
          <a:lstStyle>
            <a:lvl1pPr marL="0" indent="0" algn="ctr">
              <a:buNone/>
              <a:defRPr sz="32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90923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330" y="1219200"/>
            <a:ext cx="7168332" cy="10409664"/>
          </a:xfrm>
          <a:prstGeom prst="rect">
            <a:avLst/>
          </a:prstGeom>
        </p:spPr>
      </p:pic>
      <p:sp>
        <p:nvSpPr>
          <p:cNvPr id="2" name="Title 1"/>
          <p:cNvSpPr>
            <a:spLocks noGrp="1"/>
          </p:cNvSpPr>
          <p:nvPr>
            <p:ph type="title"/>
          </p:nvPr>
        </p:nvSpPr>
        <p:spPr>
          <a:xfrm>
            <a:off x="1827591" y="1219846"/>
            <a:ext cx="11869898" cy="3658676"/>
          </a:xfrm>
        </p:spPr>
        <p:txBody>
          <a:bodyPr anchor="b">
            <a:noAutofit/>
          </a:bodyPr>
          <a:lstStyle>
            <a:lvl1pPr algn="ctr">
              <a:defRPr sz="6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85103" y="1527404"/>
            <a:ext cx="6551502" cy="9825644"/>
          </a:xfrm>
          <a:effectLst>
            <a:outerShdw blurRad="38100" dist="25400" dir="4440000">
              <a:srgbClr val="000000">
                <a:alpha val="36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4" name="Text Placeholder 3"/>
          <p:cNvSpPr>
            <a:spLocks noGrp="1"/>
          </p:cNvSpPr>
          <p:nvPr>
            <p:ph type="body" sz="half" idx="2"/>
          </p:nvPr>
        </p:nvSpPr>
        <p:spPr>
          <a:xfrm>
            <a:off x="1827591" y="4878522"/>
            <a:ext cx="11869898" cy="6752268"/>
          </a:xfrm>
        </p:spPr>
        <p:txBody>
          <a:bodyPr anchor="t">
            <a:normAutofit/>
          </a:bodyPr>
          <a:lstStyle>
            <a:lvl1pPr marL="0" indent="0" algn="ctr">
              <a:buNone/>
              <a:defRPr sz="32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175327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67" y="1095614"/>
            <a:ext cx="20283598" cy="7633612"/>
          </a:xfrm>
          <a:prstGeom prst="rect">
            <a:avLst/>
          </a:prstGeom>
        </p:spPr>
      </p:pic>
      <p:sp>
        <p:nvSpPr>
          <p:cNvPr id="2" name="Title 1"/>
          <p:cNvSpPr>
            <a:spLocks noGrp="1"/>
          </p:cNvSpPr>
          <p:nvPr>
            <p:ph type="title"/>
          </p:nvPr>
        </p:nvSpPr>
        <p:spPr>
          <a:xfrm>
            <a:off x="1827612" y="9130510"/>
            <a:ext cx="20710652" cy="1086944"/>
          </a:xfrm>
        </p:spPr>
        <p:txBody>
          <a:bodyPr anchor="b">
            <a:normAutofit/>
          </a:bodyPr>
          <a:lstStyle>
            <a:lvl1pPr algn="ctr">
              <a:defRPr sz="5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38698" y="1390019"/>
            <a:ext cx="19690692" cy="7051342"/>
          </a:xfrm>
          <a:effectLst>
            <a:outerShdw blurRad="38100" dist="25400" dir="4440000">
              <a:srgbClr val="000000">
                <a:alpha val="36000"/>
              </a:srgbClr>
            </a:outerShdw>
          </a:effectLst>
        </p:spPr>
        <p:txBody>
          <a:bodyPr anchor="t">
            <a:normAutofit/>
          </a:bodyPr>
          <a:lstStyle>
            <a:lvl1pPr marL="0" indent="0" algn="ctr">
              <a:buNone/>
              <a:defRPr sz="4000"/>
            </a:lvl1pPr>
            <a:lvl2pPr marL="914400" indent="0">
              <a:buNone/>
              <a:defRPr sz="4000"/>
            </a:lvl2pPr>
            <a:lvl3pPr marL="1828800" indent="0">
              <a:buNone/>
              <a:defRPr sz="40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827590" y="10217456"/>
            <a:ext cx="20707524" cy="1364944"/>
          </a:xfrm>
        </p:spPr>
        <p:txBody>
          <a:bodyPr anchor="t"/>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81260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827590" y="1216874"/>
            <a:ext cx="20707524" cy="7068688"/>
          </a:xfrm>
        </p:spPr>
        <p:txBody>
          <a:bodyPr anchor="ctr"/>
          <a:lstStyle>
            <a:lvl1pPr>
              <a:defRPr sz="6400"/>
            </a:lvl1pPr>
          </a:lstStyle>
          <a:p>
            <a:r>
              <a:rPr lang="en-US"/>
              <a:t>Click to edit Master title style</a:t>
            </a:r>
            <a:endParaRPr lang="en-US" dirty="0"/>
          </a:p>
        </p:txBody>
      </p:sp>
      <p:sp>
        <p:nvSpPr>
          <p:cNvPr id="4" name="Text Placeholder 3"/>
          <p:cNvSpPr>
            <a:spLocks noGrp="1"/>
          </p:cNvSpPr>
          <p:nvPr>
            <p:ph type="body" sz="half" idx="2"/>
          </p:nvPr>
        </p:nvSpPr>
        <p:spPr>
          <a:xfrm>
            <a:off x="1827589" y="8590360"/>
            <a:ext cx="20707526" cy="3003652"/>
          </a:xfrm>
        </p:spPr>
        <p:txBody>
          <a:bodyPr anchor="ctr"/>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126090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2424" y="1219200"/>
            <a:ext cx="18605504" cy="5985808"/>
          </a:xfrm>
        </p:spPr>
        <p:txBody>
          <a:bodyPr anchor="ctr"/>
          <a:lstStyle>
            <a:lvl1pPr>
              <a:defRPr sz="6400"/>
            </a:lvl1pPr>
          </a:lstStyle>
          <a:p>
            <a:r>
              <a:rPr lang="en-US"/>
              <a:t>Click to edit Master title style</a:t>
            </a:r>
            <a:endParaRPr lang="en-US" dirty="0"/>
          </a:p>
        </p:txBody>
      </p:sp>
      <p:sp>
        <p:nvSpPr>
          <p:cNvPr id="12" name="Text Placeholder 3"/>
          <p:cNvSpPr>
            <a:spLocks noGrp="1"/>
          </p:cNvSpPr>
          <p:nvPr>
            <p:ph type="body" sz="half" idx="13"/>
          </p:nvPr>
        </p:nvSpPr>
        <p:spPr>
          <a:xfrm>
            <a:off x="3441289" y="7220065"/>
            <a:ext cx="17504598" cy="1065498"/>
          </a:xfrm>
        </p:spPr>
        <p:txBody>
          <a:bodyPr anchor="t">
            <a:normAutofit/>
          </a:bodyPr>
          <a:lstStyle>
            <a:lvl1pPr marL="0" indent="0" algn="r">
              <a:buNone/>
              <a:defRPr sz="2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4" name="Text Placeholder 3"/>
          <p:cNvSpPr>
            <a:spLocks noGrp="1"/>
          </p:cNvSpPr>
          <p:nvPr>
            <p:ph type="body" sz="half" idx="2"/>
          </p:nvPr>
        </p:nvSpPr>
        <p:spPr>
          <a:xfrm>
            <a:off x="1827589" y="8608706"/>
            <a:ext cx="20707526" cy="2978992"/>
          </a:xfrm>
        </p:spPr>
        <p:txBody>
          <a:bodyPr anchor="ctr">
            <a:normAutofit/>
          </a:bodyPr>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
        <p:nvSpPr>
          <p:cNvPr id="11" name="TextBox 10"/>
          <p:cNvSpPr txBox="1"/>
          <p:nvPr/>
        </p:nvSpPr>
        <p:spPr>
          <a:xfrm>
            <a:off x="1981200" y="1769592"/>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6000" dirty="0">
                <a:solidFill>
                  <a:schemeClr val="tx1"/>
                </a:solidFill>
                <a:effectLst/>
              </a:rPr>
              <a:t>“</a:t>
            </a:r>
          </a:p>
        </p:txBody>
      </p:sp>
      <p:sp>
        <p:nvSpPr>
          <p:cNvPr id="13" name="TextBox 12"/>
          <p:cNvSpPr txBox="1"/>
          <p:nvPr/>
        </p:nvSpPr>
        <p:spPr>
          <a:xfrm>
            <a:off x="21009432" y="5856516"/>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6000" dirty="0">
                <a:solidFill>
                  <a:schemeClr val="tx1"/>
                </a:solidFill>
                <a:effectLst/>
              </a:rPr>
              <a:t>”</a:t>
            </a:r>
          </a:p>
        </p:txBody>
      </p:sp>
    </p:spTree>
    <p:extLst>
      <p:ext uri="{BB962C8B-B14F-4D97-AF65-F5344CB8AC3E}">
        <p14:creationId xmlns:p14="http://schemas.microsoft.com/office/powerpoint/2010/main" val="213048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827589" y="4253885"/>
            <a:ext cx="20707526" cy="5023670"/>
          </a:xfrm>
        </p:spPr>
        <p:txBody>
          <a:bodyPr anchor="b"/>
          <a:lstStyle>
            <a:lvl1pPr>
              <a:defRPr sz="6400"/>
            </a:lvl1pPr>
          </a:lstStyle>
          <a:p>
            <a:r>
              <a:rPr lang="en-US"/>
              <a:t>Click to edit Master title style</a:t>
            </a:r>
            <a:endParaRPr lang="en-US" dirty="0"/>
          </a:p>
        </p:txBody>
      </p:sp>
      <p:sp>
        <p:nvSpPr>
          <p:cNvPr id="4" name="Text Placeholder 3"/>
          <p:cNvSpPr>
            <a:spLocks noGrp="1"/>
          </p:cNvSpPr>
          <p:nvPr>
            <p:ph type="body" sz="half" idx="2"/>
          </p:nvPr>
        </p:nvSpPr>
        <p:spPr>
          <a:xfrm>
            <a:off x="1827569" y="9301112"/>
            <a:ext cx="20704398" cy="2281288"/>
          </a:xfrm>
        </p:spPr>
        <p:txBody>
          <a:bodyPr anchor="t"/>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6/4/23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609760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827590" y="1219200"/>
            <a:ext cx="20707524" cy="1940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827590" y="3771900"/>
            <a:ext cx="6601968" cy="1152524"/>
          </a:xfrm>
        </p:spPr>
        <p:txBody>
          <a:bodyPr anchor="b">
            <a:noAutofit/>
          </a:bodyPr>
          <a:lstStyle>
            <a:lvl1pPr marL="0" indent="0" algn="ctr">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8" name="Text Placeholder 3"/>
          <p:cNvSpPr>
            <a:spLocks noGrp="1"/>
          </p:cNvSpPr>
          <p:nvPr>
            <p:ph type="body" sz="half" idx="15"/>
          </p:nvPr>
        </p:nvSpPr>
        <p:spPr>
          <a:xfrm>
            <a:off x="1827590" y="5143500"/>
            <a:ext cx="6601968" cy="6438900"/>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9" name="Text Placeholder 4"/>
          <p:cNvSpPr>
            <a:spLocks noGrp="1"/>
          </p:cNvSpPr>
          <p:nvPr>
            <p:ph type="body" sz="quarter" idx="3"/>
          </p:nvPr>
        </p:nvSpPr>
        <p:spPr>
          <a:xfrm>
            <a:off x="8893422" y="3771900"/>
            <a:ext cx="6601968" cy="1152524"/>
          </a:xfrm>
        </p:spPr>
        <p:txBody>
          <a:bodyPr anchor="b">
            <a:noAutofit/>
          </a:bodyPr>
          <a:lstStyle>
            <a:lvl1pPr marL="0" indent="0" algn="ctr">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0" name="Text Placeholder 3"/>
          <p:cNvSpPr>
            <a:spLocks noGrp="1"/>
          </p:cNvSpPr>
          <p:nvPr>
            <p:ph type="body" sz="half" idx="16"/>
          </p:nvPr>
        </p:nvSpPr>
        <p:spPr>
          <a:xfrm>
            <a:off x="8882870" y="5143500"/>
            <a:ext cx="6601968" cy="6438900"/>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1" name="Text Placeholder 4"/>
          <p:cNvSpPr>
            <a:spLocks noGrp="1"/>
          </p:cNvSpPr>
          <p:nvPr>
            <p:ph type="body" sz="quarter" idx="13"/>
          </p:nvPr>
        </p:nvSpPr>
        <p:spPr>
          <a:xfrm>
            <a:off x="15933144" y="3771900"/>
            <a:ext cx="6601968" cy="1152524"/>
          </a:xfrm>
        </p:spPr>
        <p:txBody>
          <a:bodyPr anchor="b">
            <a:noAutofit/>
          </a:bodyPr>
          <a:lstStyle>
            <a:lvl1pPr marL="0" indent="0" algn="ctr">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2" name="Text Placeholder 3"/>
          <p:cNvSpPr>
            <a:spLocks noGrp="1"/>
          </p:cNvSpPr>
          <p:nvPr>
            <p:ph type="body" sz="half" idx="17"/>
          </p:nvPr>
        </p:nvSpPr>
        <p:spPr>
          <a:xfrm>
            <a:off x="15933144" y="5143500"/>
            <a:ext cx="6601968" cy="6438900"/>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6/4/23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489221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924" y="3636429"/>
            <a:ext cx="6679944" cy="3695702"/>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7600" y="3636429"/>
            <a:ext cx="6679944" cy="3695702"/>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2102" y="3636429"/>
            <a:ext cx="6679944" cy="3695702"/>
          </a:xfrm>
          <a:prstGeom prst="rect">
            <a:avLst/>
          </a:prstGeom>
        </p:spPr>
      </p:pic>
      <p:sp>
        <p:nvSpPr>
          <p:cNvPr id="30" name="Title 1"/>
          <p:cNvSpPr>
            <a:spLocks noGrp="1"/>
          </p:cNvSpPr>
          <p:nvPr>
            <p:ph type="title"/>
          </p:nvPr>
        </p:nvSpPr>
        <p:spPr>
          <a:xfrm>
            <a:off x="1827589" y="1219200"/>
            <a:ext cx="20707526" cy="19409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827590" y="7808212"/>
            <a:ext cx="6601968" cy="1152524"/>
          </a:xfrm>
        </p:spPr>
        <p:txBody>
          <a:bodyPr anchor="b">
            <a:noAutofit/>
          </a:bodyPr>
          <a:lstStyle>
            <a:lvl1pPr marL="0" indent="0" algn="ctr">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0" name="Picture Placeholder 2"/>
          <p:cNvSpPr>
            <a:spLocks noGrp="1" noChangeAspect="1"/>
          </p:cNvSpPr>
          <p:nvPr>
            <p:ph type="pic" idx="15"/>
          </p:nvPr>
        </p:nvSpPr>
        <p:spPr>
          <a:xfrm>
            <a:off x="2036204" y="3877836"/>
            <a:ext cx="6184736" cy="3205908"/>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1" name="Text Placeholder 3"/>
          <p:cNvSpPr>
            <a:spLocks noGrp="1"/>
          </p:cNvSpPr>
          <p:nvPr>
            <p:ph type="body" sz="half" idx="18"/>
          </p:nvPr>
        </p:nvSpPr>
        <p:spPr>
          <a:xfrm>
            <a:off x="1827590" y="8960737"/>
            <a:ext cx="6601968" cy="2621666"/>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22" name="Text Placeholder 4"/>
          <p:cNvSpPr>
            <a:spLocks noGrp="1"/>
          </p:cNvSpPr>
          <p:nvPr>
            <p:ph type="body" sz="quarter" idx="3"/>
          </p:nvPr>
        </p:nvSpPr>
        <p:spPr>
          <a:xfrm>
            <a:off x="8885576" y="7808212"/>
            <a:ext cx="6601968" cy="1152524"/>
          </a:xfrm>
        </p:spPr>
        <p:txBody>
          <a:bodyPr anchor="b">
            <a:noAutofit/>
          </a:bodyPr>
          <a:lstStyle>
            <a:lvl1pPr marL="0" indent="0" algn="ctr">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3" name="Picture Placeholder 2"/>
          <p:cNvSpPr>
            <a:spLocks noGrp="1" noChangeAspect="1"/>
          </p:cNvSpPr>
          <p:nvPr>
            <p:ph type="pic" idx="21"/>
          </p:nvPr>
        </p:nvSpPr>
        <p:spPr>
          <a:xfrm>
            <a:off x="9091486" y="3878188"/>
            <a:ext cx="6184736" cy="3216328"/>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4" name="Text Placeholder 3"/>
          <p:cNvSpPr>
            <a:spLocks noGrp="1"/>
          </p:cNvSpPr>
          <p:nvPr>
            <p:ph type="body" sz="half" idx="19"/>
          </p:nvPr>
        </p:nvSpPr>
        <p:spPr>
          <a:xfrm>
            <a:off x="8882870" y="8960735"/>
            <a:ext cx="6601968" cy="2621666"/>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25" name="Text Placeholder 4"/>
          <p:cNvSpPr>
            <a:spLocks noGrp="1"/>
          </p:cNvSpPr>
          <p:nvPr>
            <p:ph type="body" sz="quarter" idx="13"/>
          </p:nvPr>
        </p:nvSpPr>
        <p:spPr>
          <a:xfrm>
            <a:off x="15933394" y="7808212"/>
            <a:ext cx="6601968" cy="1152524"/>
          </a:xfrm>
        </p:spPr>
        <p:txBody>
          <a:bodyPr anchor="b">
            <a:noAutofit/>
          </a:bodyPr>
          <a:lstStyle>
            <a:lvl1pPr marL="0" indent="0" algn="ctr">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6" name="Picture Placeholder 2"/>
          <p:cNvSpPr>
            <a:spLocks noGrp="1" noChangeAspect="1"/>
          </p:cNvSpPr>
          <p:nvPr>
            <p:ph type="pic" idx="22"/>
          </p:nvPr>
        </p:nvSpPr>
        <p:spPr>
          <a:xfrm>
            <a:off x="16151396" y="3868864"/>
            <a:ext cx="6184736" cy="3214588"/>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7" name="Text Placeholder 3"/>
          <p:cNvSpPr>
            <a:spLocks noGrp="1"/>
          </p:cNvSpPr>
          <p:nvPr>
            <p:ph type="body" sz="half" idx="20"/>
          </p:nvPr>
        </p:nvSpPr>
        <p:spPr>
          <a:xfrm>
            <a:off x="15933144" y="8960731"/>
            <a:ext cx="6601968" cy="2621670"/>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6/4/23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32051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55696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966137" y="1219199"/>
            <a:ext cx="4568974" cy="10363202"/>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827592" y="1219199"/>
            <a:ext cx="15833744" cy="1036320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6/4/23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07419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8311742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10666"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5334"/>
            </a:lvl1pPr>
            <a:lvl2pPr marL="1219170" indent="0">
              <a:buNone/>
              <a:defRPr sz="4800"/>
            </a:lvl2pPr>
            <a:lvl3pPr marL="2438340" indent="0">
              <a:buNone/>
              <a:defRPr sz="4266"/>
            </a:lvl3pPr>
            <a:lvl4pPr marL="3657508" indent="0">
              <a:buNone/>
              <a:defRPr sz="3734"/>
            </a:lvl4pPr>
            <a:lvl5pPr marL="4876678" indent="0">
              <a:buNone/>
              <a:defRPr sz="3734"/>
            </a:lvl5pPr>
            <a:lvl6pPr marL="6095848" indent="0">
              <a:buNone/>
              <a:defRPr sz="3734"/>
            </a:lvl6pPr>
            <a:lvl7pPr marL="7315018" indent="0">
              <a:buNone/>
              <a:defRPr sz="3734"/>
            </a:lvl7pPr>
            <a:lvl8pPr marL="8534186" indent="0">
              <a:buNone/>
              <a:defRPr sz="3734"/>
            </a:lvl8pPr>
            <a:lvl9pPr marL="9753356" indent="0">
              <a:buNone/>
              <a:defRPr sz="3734"/>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162038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1"/>
            <a:ext cx="10769600" cy="9061450"/>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61450"/>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3590833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8"/>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7"/>
            <a:ext cx="10773834" cy="1279526"/>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9" y="3070227"/>
            <a:ext cx="10778066" cy="1279526"/>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386739" y="4349750"/>
            <a:ext cx="10778066" cy="7902576"/>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9927778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703716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240108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2"/>
          </a:xfrm>
        </p:spPr>
        <p:txBody>
          <a:bodyPr anchor="b"/>
          <a:lstStyle>
            <a:lvl1pPr algn="l">
              <a:defRPr sz="5334" b="1"/>
            </a:lvl1pPr>
          </a:lstStyle>
          <a:p>
            <a:r>
              <a:rPr lang="en-US"/>
              <a:t>Click to edit Master title style</a:t>
            </a:r>
          </a:p>
        </p:txBody>
      </p:sp>
      <p:sp>
        <p:nvSpPr>
          <p:cNvPr id="3" name="Content Placeholder 2"/>
          <p:cNvSpPr>
            <a:spLocks noGrp="1"/>
          </p:cNvSpPr>
          <p:nvPr>
            <p:ph idx="1"/>
          </p:nvPr>
        </p:nvSpPr>
        <p:spPr>
          <a:xfrm>
            <a:off x="9533467" y="546105"/>
            <a:ext cx="13631334" cy="11706226"/>
          </a:xfrm>
        </p:spPr>
        <p:txBody>
          <a:bodyPr/>
          <a:lstStyle>
            <a:lvl1pPr>
              <a:defRPr sz="8534"/>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5"/>
            <a:ext cx="8022168" cy="9382126"/>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2594972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1"/>
            <a:ext cx="14630400" cy="1133478"/>
          </a:xfrm>
        </p:spPr>
        <p:txBody>
          <a:bodyPr anchor="b"/>
          <a:lstStyle>
            <a:lvl1pPr algn="l">
              <a:defRPr sz="5334" b="1"/>
            </a:lvl1pPr>
          </a:lstStyle>
          <a:p>
            <a:r>
              <a:rPr lang="en-US"/>
              <a:t>Click to edit Master title style</a:t>
            </a:r>
          </a:p>
        </p:txBody>
      </p:sp>
      <p:sp>
        <p:nvSpPr>
          <p:cNvPr id="3" name="Picture Placeholder 2"/>
          <p:cNvSpPr>
            <a:spLocks noGrp="1"/>
          </p:cNvSpPr>
          <p:nvPr>
            <p:ph type="pic" idx="1"/>
          </p:nvPr>
        </p:nvSpPr>
        <p:spPr>
          <a:xfrm>
            <a:off x="4779434" y="1225550"/>
            <a:ext cx="14630400" cy="8229600"/>
          </a:xfrm>
        </p:spPr>
        <p:txBody>
          <a:bodyPr/>
          <a:lstStyle>
            <a:lvl1pPr marL="0" indent="0">
              <a:buNone/>
              <a:defRPr sz="8534"/>
            </a:lvl1pPr>
            <a:lvl2pPr marL="1219170" indent="0">
              <a:buNone/>
              <a:defRPr sz="7466"/>
            </a:lvl2pPr>
            <a:lvl3pPr marL="2438340" indent="0">
              <a:buNone/>
              <a:defRPr sz="6400"/>
            </a:lvl3pPr>
            <a:lvl4pPr marL="3657508" indent="0">
              <a:buNone/>
              <a:defRPr sz="5334"/>
            </a:lvl4pPr>
            <a:lvl5pPr marL="4876678" indent="0">
              <a:buNone/>
              <a:defRPr sz="5334"/>
            </a:lvl5pPr>
            <a:lvl6pPr marL="6095848" indent="0">
              <a:buNone/>
              <a:defRPr sz="5334"/>
            </a:lvl6pPr>
            <a:lvl7pPr marL="7315018" indent="0">
              <a:buNone/>
              <a:defRPr sz="5334"/>
            </a:lvl7pPr>
            <a:lvl8pPr marL="8534186" indent="0">
              <a:buNone/>
              <a:defRPr sz="5334"/>
            </a:lvl8pPr>
            <a:lvl9pPr marL="9753356" indent="0">
              <a:buNone/>
              <a:defRPr sz="5334"/>
            </a:lvl9pPr>
          </a:lstStyle>
          <a:p>
            <a:pPr lvl="0"/>
            <a:endParaRPr lang="en-US" noProof="0"/>
          </a:p>
        </p:txBody>
      </p:sp>
      <p:sp>
        <p:nvSpPr>
          <p:cNvPr id="4" name="Text Placeholder 3"/>
          <p:cNvSpPr>
            <a:spLocks noGrp="1"/>
          </p:cNvSpPr>
          <p:nvPr>
            <p:ph type="body" sz="half" idx="2"/>
          </p:nvPr>
        </p:nvSpPr>
        <p:spPr>
          <a:xfrm>
            <a:off x="4779434" y="10734677"/>
            <a:ext cx="14630400" cy="1609726"/>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89193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60393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682724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170" indent="0" algn="ctr">
              <a:buNone/>
              <a:defRPr/>
            </a:lvl2pPr>
            <a:lvl3pPr marL="2438340" indent="0" algn="ctr">
              <a:buNone/>
              <a:defRPr/>
            </a:lvl3pPr>
            <a:lvl4pPr marL="3657508" indent="0" algn="ctr">
              <a:buNone/>
              <a:defRPr/>
            </a:lvl4pPr>
            <a:lvl5pPr marL="4876678" indent="0" algn="ctr">
              <a:buNone/>
              <a:defRPr/>
            </a:lvl5pPr>
            <a:lvl6pPr marL="6095848" indent="0" algn="ctr">
              <a:buNone/>
              <a:defRPr/>
            </a:lvl6pPr>
            <a:lvl7pPr marL="7315018" indent="0" algn="ctr">
              <a:buNone/>
              <a:defRPr/>
            </a:lvl7pPr>
            <a:lvl8pPr marL="8534186" indent="0" algn="ctr">
              <a:buNone/>
              <a:defRPr/>
            </a:lvl8pPr>
            <a:lvl9pPr marL="9753356"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15035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7590" y="1219200"/>
            <a:ext cx="20707524" cy="19409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27590" y="3464899"/>
            <a:ext cx="20707524" cy="8117502"/>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57472" y="11766551"/>
            <a:ext cx="5486400" cy="730250"/>
          </a:xfrm>
          <a:prstGeom prst="rect">
            <a:avLst/>
          </a:prstGeom>
        </p:spPr>
        <p:txBody>
          <a:bodyPr vert="horz" lIns="91440" tIns="45720" rIns="91440" bIns="45720" rtlCol="0" anchor="ctr"/>
          <a:lstStyle>
            <a:lvl1pPr algn="r">
              <a:defRPr sz="2000">
                <a:solidFill>
                  <a:schemeClr val="tx1">
                    <a:lumMod val="95000"/>
                  </a:schemeClr>
                </a:solidFill>
                <a:effectLst>
                  <a:outerShdw blurRad="50800" dist="38100" dir="2700000" algn="tl" rotWithShape="0">
                    <a:schemeClr val="bg1">
                      <a:alpha val="43000"/>
                    </a:schemeClr>
                  </a:outerShdw>
                </a:effectLst>
              </a:defRPr>
            </a:lvl1pPr>
          </a:lstStyle>
          <a:p>
            <a:fld id="{6362D18B-A05A-4C91-82DA-69E5D2F12AB3}" type="datetimeFigureOut">
              <a:rPr lang="en-US" smtClean="0"/>
              <a:t>6/4/23</a:t>
            </a:fld>
            <a:endParaRPr lang="en-US"/>
          </a:p>
        </p:txBody>
      </p:sp>
      <p:sp>
        <p:nvSpPr>
          <p:cNvPr id="5" name="Footer Placeholder 4"/>
          <p:cNvSpPr>
            <a:spLocks noGrp="1"/>
          </p:cNvSpPr>
          <p:nvPr>
            <p:ph type="ftr" sz="quarter" idx="3"/>
          </p:nvPr>
        </p:nvSpPr>
        <p:spPr>
          <a:xfrm>
            <a:off x="1827591" y="11766551"/>
            <a:ext cx="13345730" cy="730250"/>
          </a:xfrm>
          <a:prstGeom prst="rect">
            <a:avLst/>
          </a:prstGeom>
        </p:spPr>
        <p:txBody>
          <a:bodyPr vert="horz" lIns="91440" tIns="45720" rIns="91440" bIns="45720" rtlCol="0" anchor="ctr"/>
          <a:lstStyle>
            <a:lvl1pPr algn="l">
              <a:defRPr sz="2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21028023" y="11766551"/>
            <a:ext cx="1507090" cy="730250"/>
          </a:xfrm>
          <a:prstGeom prst="rect">
            <a:avLst/>
          </a:prstGeom>
        </p:spPr>
        <p:txBody>
          <a:bodyPr vert="horz" lIns="91440" tIns="45720" rIns="91440" bIns="45720" rtlCol="0" anchor="ctr"/>
          <a:lstStyle>
            <a:lvl1pPr algn="r">
              <a:defRPr sz="2000">
                <a:solidFill>
                  <a:schemeClr val="tx1">
                    <a:lumMod val="95000"/>
                  </a:schemeClr>
                </a:solidFill>
                <a:effectLst>
                  <a:outerShdw blurRad="50800" dist="38100" dir="2700000" algn="tl" rotWithShape="0">
                    <a:schemeClr val="bg1">
                      <a:alpha val="43000"/>
                    </a:schemeClr>
                  </a:outerShdw>
                </a:effectLst>
              </a:defRPr>
            </a:lvl1pPr>
          </a:lstStyle>
          <a:p>
            <a:fld id="{218998EB-8823-4EF2-82A3-53A62F38B758}" type="slidenum">
              <a:rPr lang="en-US" smtClean="0"/>
              <a:t>‹#›</a:t>
            </a:fld>
            <a:endParaRPr lang="en-US"/>
          </a:p>
        </p:txBody>
      </p:sp>
    </p:spTree>
    <p:extLst>
      <p:ext uri="{BB962C8B-B14F-4D97-AF65-F5344CB8AC3E}">
        <p14:creationId xmlns:p14="http://schemas.microsoft.com/office/powerpoint/2010/main" val="1284826981"/>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txStyles>
    <p:titleStyle>
      <a:lvl1pPr algn="ctr" defTabSz="914400" rtl="0" eaLnBrk="1" latinLnBrk="0" hangingPunct="1">
        <a:spcBef>
          <a:spcPct val="0"/>
        </a:spcBef>
        <a:buNone/>
        <a:defRPr sz="8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00" indent="-612000" algn="l" defTabSz="914400" rtl="0" eaLnBrk="1" latinLnBrk="0" hangingPunct="1">
        <a:spcBef>
          <a:spcPct val="20000"/>
        </a:spcBef>
        <a:spcAft>
          <a:spcPts val="1200"/>
        </a:spcAft>
        <a:buClr>
          <a:schemeClr val="tx2"/>
        </a:buClr>
        <a:buSzPct val="70000"/>
        <a:buFont typeface="Wingdings 2" charset="2"/>
        <a:buChar char=""/>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440000" indent="-540000" algn="l" defTabSz="914400" rtl="0" eaLnBrk="1" latinLnBrk="0" hangingPunct="1">
        <a:spcBef>
          <a:spcPct val="20000"/>
        </a:spcBef>
        <a:spcAft>
          <a:spcPts val="12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2052000" indent="-432000" algn="l" defTabSz="914400" rtl="0" eaLnBrk="1" latinLnBrk="0" hangingPunct="1">
        <a:spcBef>
          <a:spcPct val="20000"/>
        </a:spcBef>
        <a:spcAft>
          <a:spcPts val="12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2772000" indent="-4320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3348000" indent="-4320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4029200" indent="-4572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4803600" indent="-4572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5578000" indent="-4572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6212400" indent="-457200" algn="l" defTabSz="914400" rtl="0" eaLnBrk="1" latinLnBrk="0" hangingPunct="1">
        <a:spcBef>
          <a:spcPct val="20000"/>
        </a:spcBef>
        <a:spcAft>
          <a:spcPts val="12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5"/>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34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34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34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34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34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34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34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9"/>
            <a:ext cx="21945600" cy="227965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1"/>
            <a:ext cx="21945600" cy="906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666">
                <a:solidFill>
                  <a:srgbClr val="FFFFFF"/>
                </a:solidFill>
                <a:effectLst>
                  <a:outerShdw blurRad="38100" dist="38100" dir="2700000" algn="tl">
                    <a:srgbClr val="000000"/>
                  </a:outerShdw>
                </a:effectLst>
                <a:latin typeface="Arial" pitchFamily="-112" charset="0"/>
                <a:ea typeface="+mn-ea"/>
                <a:cs typeface="+mn-cs"/>
              </a:defRPr>
            </a:lvl1pPr>
          </a:lstStyle>
          <a:p>
            <a:pPr defTabSz="243834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666">
                <a:solidFill>
                  <a:srgbClr val="FFFFFF"/>
                </a:solidFill>
                <a:effectLst>
                  <a:outerShdw blurRad="38100" dist="38100" dir="2700000" algn="tl">
                    <a:srgbClr val="000000"/>
                  </a:outerShdw>
                </a:effectLst>
                <a:latin typeface="Arial" pitchFamily="-112" charset="0"/>
                <a:ea typeface="+mn-ea"/>
                <a:cs typeface="+mn-cs"/>
              </a:defRPr>
            </a:lvl1pPr>
          </a:lstStyle>
          <a:p>
            <a:pPr defTabSz="243834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666">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340" fontAlgn="base">
              <a:spcBef>
                <a:spcPct val="0"/>
              </a:spcBef>
              <a:spcAft>
                <a:spcPct val="0"/>
              </a:spcAft>
              <a:defRPr/>
            </a:pPr>
            <a:fld id="{61F442D0-A11F-2640-8129-5D1BEF7A3C1E}" type="slidenum">
              <a:rPr lang="en-US" smtClean="0"/>
              <a:pPr defTabSz="2438340" fontAlgn="base">
                <a:spcBef>
                  <a:spcPct val="0"/>
                </a:spcBef>
                <a:spcAft>
                  <a:spcPct val="0"/>
                </a:spcAft>
                <a:defRPr/>
              </a:pPr>
              <a:t>‹#›</a:t>
            </a:fld>
            <a:endParaRPr lang="en-US"/>
          </a:p>
        </p:txBody>
      </p:sp>
    </p:spTree>
    <p:extLst>
      <p:ext uri="{BB962C8B-B14F-4D97-AF65-F5344CB8AC3E}">
        <p14:creationId xmlns:p14="http://schemas.microsoft.com/office/powerpoint/2010/main" val="3638660042"/>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ctr" rtl="0" eaLnBrk="0" fontAlgn="base" hangingPunct="0">
        <a:spcBef>
          <a:spcPct val="0"/>
        </a:spcBef>
        <a:spcAft>
          <a:spcPct val="0"/>
        </a:spcAft>
        <a:defRPr sz="11734">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34">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34">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34">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34">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170" algn="ctr" rtl="0" fontAlgn="base">
        <a:spcBef>
          <a:spcPct val="0"/>
        </a:spcBef>
        <a:spcAft>
          <a:spcPct val="0"/>
        </a:spcAft>
        <a:defRPr sz="11734">
          <a:solidFill>
            <a:schemeClr val="tx2"/>
          </a:solidFill>
          <a:effectLst>
            <a:outerShdw blurRad="38100" dist="38100" dir="2700000" algn="tl">
              <a:srgbClr val="000000"/>
            </a:outerShdw>
          </a:effectLst>
          <a:latin typeface="Arial" pitchFamily="-111" charset="0"/>
        </a:defRPr>
      </a:lvl6pPr>
      <a:lvl7pPr marL="2438340" algn="ctr" rtl="0" fontAlgn="base">
        <a:spcBef>
          <a:spcPct val="0"/>
        </a:spcBef>
        <a:spcAft>
          <a:spcPct val="0"/>
        </a:spcAft>
        <a:defRPr sz="11734">
          <a:solidFill>
            <a:schemeClr val="tx2"/>
          </a:solidFill>
          <a:effectLst>
            <a:outerShdw blurRad="38100" dist="38100" dir="2700000" algn="tl">
              <a:srgbClr val="000000"/>
            </a:outerShdw>
          </a:effectLst>
          <a:latin typeface="Arial" pitchFamily="-111" charset="0"/>
        </a:defRPr>
      </a:lvl7pPr>
      <a:lvl8pPr marL="3657508" algn="ctr" rtl="0" fontAlgn="base">
        <a:spcBef>
          <a:spcPct val="0"/>
        </a:spcBef>
        <a:spcAft>
          <a:spcPct val="0"/>
        </a:spcAft>
        <a:defRPr sz="11734">
          <a:solidFill>
            <a:schemeClr val="tx2"/>
          </a:solidFill>
          <a:effectLst>
            <a:outerShdw blurRad="38100" dist="38100" dir="2700000" algn="tl">
              <a:srgbClr val="000000"/>
            </a:outerShdw>
          </a:effectLst>
          <a:latin typeface="Arial" pitchFamily="-111" charset="0"/>
        </a:defRPr>
      </a:lvl8pPr>
      <a:lvl9pPr marL="4876678" algn="ctr" rtl="0" fontAlgn="base">
        <a:spcBef>
          <a:spcPct val="0"/>
        </a:spcBef>
        <a:spcAft>
          <a:spcPct val="0"/>
        </a:spcAft>
        <a:defRPr sz="11734">
          <a:solidFill>
            <a:schemeClr val="tx2"/>
          </a:solidFill>
          <a:effectLst>
            <a:outerShdw blurRad="38100" dist="38100" dir="2700000" algn="tl">
              <a:srgbClr val="000000"/>
            </a:outerShdw>
          </a:effectLst>
          <a:latin typeface="Arial" pitchFamily="-111" charset="0"/>
        </a:defRPr>
      </a:lvl9pPr>
    </p:titleStyle>
    <p:bodyStyle>
      <a:lvl1pPr marL="914378" indent="-914378" algn="l" rtl="0" eaLnBrk="0" fontAlgn="base" hangingPunct="0">
        <a:spcBef>
          <a:spcPct val="20000"/>
        </a:spcBef>
        <a:spcAft>
          <a:spcPct val="0"/>
        </a:spcAft>
        <a:buClr>
          <a:schemeClr val="hlink"/>
        </a:buClr>
        <a:buSzPct val="75000"/>
        <a:buFont typeface="Wingdings" charset="0"/>
        <a:buChar char="l"/>
        <a:defRPr sz="8534">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150" indent="-761980" algn="l" rtl="0" eaLnBrk="0" fontAlgn="base" hangingPunct="0">
        <a:spcBef>
          <a:spcPct val="20000"/>
        </a:spcBef>
        <a:spcAft>
          <a:spcPct val="0"/>
        </a:spcAft>
        <a:buClr>
          <a:schemeClr val="tx2"/>
        </a:buClr>
        <a:buSzPct val="75000"/>
        <a:buFont typeface="Wingdings" charset="0"/>
        <a:buChar char="l"/>
        <a:defRPr sz="7466">
          <a:solidFill>
            <a:schemeClr val="tx1"/>
          </a:solidFill>
          <a:effectLst>
            <a:outerShdw blurRad="38100" dist="38100" dir="2700000" algn="tl">
              <a:srgbClr val="000000"/>
            </a:outerShdw>
          </a:effectLst>
          <a:latin typeface="+mn-lt"/>
          <a:ea typeface="ＭＳ Ｐゴシック" pitchFamily="-111" charset="-128"/>
        </a:defRPr>
      </a:lvl2pPr>
      <a:lvl3pPr marL="3047924" indent="-609584"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094" indent="-609584" algn="l" rtl="0" eaLnBrk="0" fontAlgn="base" hangingPunct="0">
        <a:spcBef>
          <a:spcPct val="20000"/>
        </a:spcBef>
        <a:spcAft>
          <a:spcPct val="0"/>
        </a:spcAft>
        <a:buClr>
          <a:schemeClr val="folHlink"/>
        </a:buClr>
        <a:buSzPct val="75000"/>
        <a:buFont typeface="Wingdings" charset="0"/>
        <a:buChar char="l"/>
        <a:defRPr sz="5334">
          <a:solidFill>
            <a:schemeClr val="tx1"/>
          </a:solidFill>
          <a:effectLst>
            <a:outerShdw blurRad="38100" dist="38100" dir="2700000" algn="tl">
              <a:srgbClr val="000000"/>
            </a:outerShdw>
          </a:effectLst>
          <a:latin typeface="+mn-lt"/>
          <a:ea typeface="Geneva" charset="-128"/>
          <a:cs typeface="Geneva" charset="0"/>
        </a:defRPr>
      </a:lvl4pPr>
      <a:lvl5pPr marL="5486262" indent="-609584" algn="l" rtl="0" eaLnBrk="0" fontAlgn="base" hangingPunct="0">
        <a:spcBef>
          <a:spcPct val="20000"/>
        </a:spcBef>
        <a:spcAft>
          <a:spcPct val="0"/>
        </a:spcAft>
        <a:buClr>
          <a:schemeClr val="tx1"/>
        </a:buClr>
        <a:buSzPct val="75000"/>
        <a:buFont typeface="Wingdings" charset="0"/>
        <a:buChar char="l"/>
        <a:defRPr sz="5334">
          <a:solidFill>
            <a:schemeClr val="tx1"/>
          </a:solidFill>
          <a:effectLst>
            <a:outerShdw blurRad="38100" dist="38100" dir="2700000" algn="tl">
              <a:srgbClr val="000000"/>
            </a:outerShdw>
          </a:effectLst>
          <a:latin typeface="+mn-lt"/>
          <a:ea typeface="Geneva" charset="-128"/>
          <a:cs typeface="Geneva" charset="0"/>
        </a:defRPr>
      </a:lvl5pPr>
      <a:lvl6pPr marL="6705432" indent="-609584" algn="l" rtl="0" fontAlgn="base">
        <a:spcBef>
          <a:spcPct val="20000"/>
        </a:spcBef>
        <a:spcAft>
          <a:spcPct val="0"/>
        </a:spcAft>
        <a:buClr>
          <a:schemeClr val="tx1"/>
        </a:buClr>
        <a:buSzPct val="75000"/>
        <a:buFont typeface="Wingdings" pitchFamily="-111" charset="2"/>
        <a:buChar char="l"/>
        <a:defRPr sz="5334">
          <a:solidFill>
            <a:schemeClr val="tx1"/>
          </a:solidFill>
          <a:effectLst>
            <a:outerShdw blurRad="38100" dist="38100" dir="2700000" algn="tl">
              <a:srgbClr val="000000"/>
            </a:outerShdw>
          </a:effectLst>
          <a:latin typeface="+mn-lt"/>
          <a:ea typeface="ＭＳ Ｐゴシック" pitchFamily="-111" charset="-128"/>
        </a:defRPr>
      </a:lvl6pPr>
      <a:lvl7pPr marL="7924602" indent="-609584" algn="l" rtl="0" fontAlgn="base">
        <a:spcBef>
          <a:spcPct val="20000"/>
        </a:spcBef>
        <a:spcAft>
          <a:spcPct val="0"/>
        </a:spcAft>
        <a:buClr>
          <a:schemeClr val="tx1"/>
        </a:buClr>
        <a:buSzPct val="75000"/>
        <a:buFont typeface="Wingdings" pitchFamily="-111" charset="2"/>
        <a:buChar char="l"/>
        <a:defRPr sz="5334">
          <a:solidFill>
            <a:schemeClr val="tx1"/>
          </a:solidFill>
          <a:effectLst>
            <a:outerShdw blurRad="38100" dist="38100" dir="2700000" algn="tl">
              <a:srgbClr val="000000"/>
            </a:outerShdw>
          </a:effectLst>
          <a:latin typeface="+mn-lt"/>
          <a:ea typeface="ＭＳ Ｐゴシック" pitchFamily="-111" charset="-128"/>
        </a:defRPr>
      </a:lvl7pPr>
      <a:lvl8pPr marL="9143772" indent="-609584" algn="l" rtl="0" fontAlgn="base">
        <a:spcBef>
          <a:spcPct val="20000"/>
        </a:spcBef>
        <a:spcAft>
          <a:spcPct val="0"/>
        </a:spcAft>
        <a:buClr>
          <a:schemeClr val="tx1"/>
        </a:buClr>
        <a:buSzPct val="75000"/>
        <a:buFont typeface="Wingdings" pitchFamily="-111" charset="2"/>
        <a:buChar char="l"/>
        <a:defRPr sz="5334">
          <a:solidFill>
            <a:schemeClr val="tx1"/>
          </a:solidFill>
          <a:effectLst>
            <a:outerShdw blurRad="38100" dist="38100" dir="2700000" algn="tl">
              <a:srgbClr val="000000"/>
            </a:outerShdw>
          </a:effectLst>
          <a:latin typeface="+mn-lt"/>
          <a:ea typeface="ＭＳ Ｐゴシック" pitchFamily="-111" charset="-128"/>
        </a:defRPr>
      </a:lvl8pPr>
      <a:lvl9pPr marL="10362940" indent="-609584" algn="l" rtl="0" fontAlgn="base">
        <a:spcBef>
          <a:spcPct val="20000"/>
        </a:spcBef>
        <a:spcAft>
          <a:spcPct val="0"/>
        </a:spcAft>
        <a:buClr>
          <a:schemeClr val="tx1"/>
        </a:buClr>
        <a:buSzPct val="75000"/>
        <a:buFont typeface="Wingdings" pitchFamily="-111" charset="2"/>
        <a:buChar char="l"/>
        <a:defRPr sz="533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170" rtl="0" eaLnBrk="1" latinLnBrk="0" hangingPunct="1">
        <a:defRPr sz="4800" kern="1200">
          <a:solidFill>
            <a:schemeClr val="tx1"/>
          </a:solidFill>
          <a:latin typeface="+mn-lt"/>
          <a:ea typeface="+mn-ea"/>
          <a:cs typeface="+mn-cs"/>
        </a:defRPr>
      </a:lvl1pPr>
      <a:lvl2pPr marL="1219170" algn="l" defTabSz="1219170" rtl="0" eaLnBrk="1" latinLnBrk="0" hangingPunct="1">
        <a:defRPr sz="4800" kern="1200">
          <a:solidFill>
            <a:schemeClr val="tx1"/>
          </a:solidFill>
          <a:latin typeface="+mn-lt"/>
          <a:ea typeface="+mn-ea"/>
          <a:cs typeface="+mn-cs"/>
        </a:defRPr>
      </a:lvl2pPr>
      <a:lvl3pPr marL="2438340" algn="l" defTabSz="1219170" rtl="0" eaLnBrk="1" latinLnBrk="0" hangingPunct="1">
        <a:defRPr sz="4800" kern="1200">
          <a:solidFill>
            <a:schemeClr val="tx1"/>
          </a:solidFill>
          <a:latin typeface="+mn-lt"/>
          <a:ea typeface="+mn-ea"/>
          <a:cs typeface="+mn-cs"/>
        </a:defRPr>
      </a:lvl3pPr>
      <a:lvl4pPr marL="3657508" algn="l" defTabSz="1219170" rtl="0" eaLnBrk="1" latinLnBrk="0" hangingPunct="1">
        <a:defRPr sz="4800" kern="1200">
          <a:solidFill>
            <a:schemeClr val="tx1"/>
          </a:solidFill>
          <a:latin typeface="+mn-lt"/>
          <a:ea typeface="+mn-ea"/>
          <a:cs typeface="+mn-cs"/>
        </a:defRPr>
      </a:lvl4pPr>
      <a:lvl5pPr marL="4876678" algn="l" defTabSz="1219170" rtl="0" eaLnBrk="1" latinLnBrk="0" hangingPunct="1">
        <a:defRPr sz="4800" kern="1200">
          <a:solidFill>
            <a:schemeClr val="tx1"/>
          </a:solidFill>
          <a:latin typeface="+mn-lt"/>
          <a:ea typeface="+mn-ea"/>
          <a:cs typeface="+mn-cs"/>
        </a:defRPr>
      </a:lvl5pPr>
      <a:lvl6pPr marL="6095848" algn="l" defTabSz="1219170" rtl="0" eaLnBrk="1" latinLnBrk="0" hangingPunct="1">
        <a:defRPr sz="4800" kern="1200">
          <a:solidFill>
            <a:schemeClr val="tx1"/>
          </a:solidFill>
          <a:latin typeface="+mn-lt"/>
          <a:ea typeface="+mn-ea"/>
          <a:cs typeface="+mn-cs"/>
        </a:defRPr>
      </a:lvl6pPr>
      <a:lvl7pPr marL="7315018" algn="l" defTabSz="1219170" rtl="0" eaLnBrk="1" latinLnBrk="0" hangingPunct="1">
        <a:defRPr sz="4800" kern="1200">
          <a:solidFill>
            <a:schemeClr val="tx1"/>
          </a:solidFill>
          <a:latin typeface="+mn-lt"/>
          <a:ea typeface="+mn-ea"/>
          <a:cs typeface="+mn-cs"/>
        </a:defRPr>
      </a:lvl7pPr>
      <a:lvl8pPr marL="8534186" algn="l" defTabSz="1219170" rtl="0" eaLnBrk="1" latinLnBrk="0" hangingPunct="1">
        <a:defRPr sz="4800" kern="1200">
          <a:solidFill>
            <a:schemeClr val="tx1"/>
          </a:solidFill>
          <a:latin typeface="+mn-lt"/>
          <a:ea typeface="+mn-ea"/>
          <a:cs typeface="+mn-cs"/>
        </a:defRPr>
      </a:lvl8pPr>
      <a:lvl9pPr marL="9753356" algn="l" defTabSz="121917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0804"/>
        </a:solidFill>
        <a:effectLst/>
      </p:bgPr>
    </p:bg>
    <p:spTree>
      <p:nvGrpSpPr>
        <p:cNvPr id="1" name=""/>
        <p:cNvGrpSpPr/>
        <p:nvPr/>
      </p:nvGrpSpPr>
      <p:grpSpPr>
        <a:xfrm>
          <a:off x="0" y="0"/>
          <a:ext cx="0" cy="0"/>
          <a:chOff x="0" y="0"/>
          <a:chExt cx="0" cy="0"/>
        </a:xfrm>
      </p:grpSpPr>
      <p:grpSp>
        <p:nvGrpSpPr>
          <p:cNvPr id="163" name="Image Gallery"/>
          <p:cNvGrpSpPr/>
          <p:nvPr/>
        </p:nvGrpSpPr>
        <p:grpSpPr>
          <a:xfrm>
            <a:off x="-136338" y="-16409"/>
            <a:ext cx="24656677" cy="14337186"/>
            <a:chOff x="0" y="1"/>
            <a:chExt cx="24656675" cy="14337185"/>
          </a:xfrm>
        </p:grpSpPr>
        <p:pic>
          <p:nvPicPr>
            <p:cNvPr id="161" name="Fragrant-Aroma2.jpeg" descr="Fragrant-Aroma2.jpeg"/>
            <p:cNvPicPr>
              <a:picLocks noChangeAspect="1"/>
            </p:cNvPicPr>
            <p:nvPr/>
          </p:nvPicPr>
          <p:blipFill>
            <a:blip r:embed="rId2"/>
            <a:srcRect l="5768" r="21918"/>
            <a:stretch>
              <a:fillRect/>
            </a:stretch>
          </p:blipFill>
          <p:spPr>
            <a:xfrm>
              <a:off x="1" y="1"/>
              <a:ext cx="20253136" cy="11293361"/>
            </a:xfrm>
            <a:prstGeom prst="rect">
              <a:avLst/>
            </a:prstGeom>
            <a:ln w="12700" cap="flat">
              <a:noFill/>
              <a:miter lim="400000"/>
            </a:ln>
            <a:effectLst/>
          </p:spPr>
        </p:pic>
        <p:sp>
          <p:nvSpPr>
            <p:cNvPr id="162"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64" name="The Aroma of Sharing"/>
          <p:cNvSpPr txBox="1"/>
          <p:nvPr/>
        </p:nvSpPr>
        <p:spPr>
          <a:xfrm>
            <a:off x="7707921" y="5449805"/>
            <a:ext cx="15335930" cy="1887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11600">
                <a:solidFill>
                  <a:srgbClr val="FFFFFF"/>
                </a:solidFill>
                <a:latin typeface="HanziPen TC Regular"/>
                <a:ea typeface="HanziPen TC Regular"/>
                <a:cs typeface="HanziPen TC Regular"/>
                <a:sym typeface="HanziPen TC Regular"/>
              </a:defRPr>
            </a:lvl1pPr>
          </a:lstStyle>
          <a:p>
            <a:r>
              <a:rPr dirty="0">
                <a:latin typeface="Luminari" panose="02000505000000020004" pitchFamily="2" charset="0"/>
              </a:rPr>
              <a:t>The Aroma of Sharing</a:t>
            </a:r>
          </a:p>
        </p:txBody>
      </p:sp>
      <p:sp>
        <p:nvSpPr>
          <p:cNvPr id="165" name="Philippians 4:14-23"/>
          <p:cNvSpPr txBox="1"/>
          <p:nvPr/>
        </p:nvSpPr>
        <p:spPr>
          <a:xfrm>
            <a:off x="14182908" y="7604611"/>
            <a:ext cx="8860943"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9200">
                <a:solidFill>
                  <a:srgbClr val="FFFFFF"/>
                </a:solidFill>
                <a:latin typeface="蘋果儷細宋"/>
                <a:ea typeface="蘋果儷細宋"/>
                <a:cs typeface="蘋果儷細宋"/>
                <a:sym typeface="蘋果儷細宋"/>
              </a:defRPr>
            </a:lvl1pPr>
          </a:lstStyle>
          <a:p>
            <a:r>
              <a:rPr dirty="0"/>
              <a:t>Philippians 4:14-23</a:t>
            </a:r>
          </a:p>
        </p:txBody>
      </p:sp>
      <p:sp>
        <p:nvSpPr>
          <p:cNvPr id="2" name="Rectangle 1">
            <a:extLst>
              <a:ext uri="{FF2B5EF4-FFF2-40B4-BE49-F238E27FC236}">
                <a16:creationId xmlns:a16="http://schemas.microsoft.com/office/drawing/2014/main" id="{85771390-CB85-7462-1213-DF1D3B03FC5C}"/>
              </a:ext>
            </a:extLst>
          </p:cNvPr>
          <p:cNvSpPr>
            <a:spLocks noChangeArrowheads="1"/>
          </p:cNvSpPr>
          <p:nvPr/>
        </p:nvSpPr>
        <p:spPr bwMode="auto">
          <a:xfrm>
            <a:off x="0" y="11121656"/>
            <a:ext cx="24384000" cy="2596486"/>
          </a:xfrm>
          <a:prstGeom prst="rect">
            <a:avLst/>
          </a:prstGeom>
          <a:solidFill>
            <a:sysClr val="windowText" lastClr="000000"/>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300" eaLnBrk="1" fontAlgn="base" latinLnBrk="0" hangingPunct="1">
              <a:lnSpc>
                <a:spcPct val="100000"/>
              </a:lnSpc>
              <a:spcBef>
                <a:spcPct val="20000"/>
              </a:spcBef>
              <a:spcAft>
                <a:spcPts val="0"/>
              </a:spcAft>
              <a:buClr>
                <a:srgbClr val="FFCC00"/>
              </a:buClr>
              <a:buSzPct val="70000"/>
              <a:buFontTx/>
              <a:buNone/>
              <a:tabLst/>
              <a:defRPr/>
            </a:pPr>
            <a:r>
              <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Jason Dodson</a:t>
            </a:r>
            <a:b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Amman International Church, Jordan (AmmanChurch.org)</a:t>
            </a:r>
            <a:b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Uploaded by Dr. Rick Griffith • Jordan Evangelical Theological Seminary</a:t>
            </a:r>
            <a:b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3652621"/>
            <a:ext cx="19989800" cy="785856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17</a:t>
            </a:r>
            <a:r>
              <a:rPr lang="en-US" sz="7200" dirty="0">
                <a:solidFill>
                  <a:schemeClr val="bg1"/>
                </a:solidFill>
              </a:rPr>
              <a:t> Not that I seek the gift, but I seek the fruit that increases to your credit.</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18</a:t>
            </a:r>
            <a:r>
              <a:rPr lang="en-US" sz="7200" dirty="0">
                <a:solidFill>
                  <a:schemeClr val="bg1"/>
                </a:solidFill>
              </a:rPr>
              <a:t> I have received full payment, and more.  I am well supplied, having received from Epaphroditus the gifts you sent, a fragrant offering, a sacrifice acceptable and pleasing to God.</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4153285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3474720" y="6890548"/>
            <a:ext cx="17434560" cy="322881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Earthly Suffering</a:t>
            </a:r>
          </a:p>
          <a:p>
            <a:pPr marL="0" marR="0" indent="0" algn="l" defTabSz="2438338" rtl="0" fontAlgn="auto" latinLnBrk="0" hangingPunct="0">
              <a:lnSpc>
                <a:spcPct val="100000"/>
              </a:lnSpc>
              <a:spcBef>
                <a:spcPts val="0"/>
              </a:spcBef>
              <a:spcAft>
                <a:spcPts val="0"/>
              </a:spcAft>
              <a:buClrTx/>
              <a:buSzTx/>
              <a:buFontTx/>
              <a:buNone/>
              <a:tabLst/>
            </a:pPr>
            <a:r>
              <a:rPr lang="en-US" sz="7200" b="1" dirty="0">
                <a:solidFill>
                  <a:schemeClr val="bg1"/>
                </a:solidFill>
              </a:rPr>
              <a:t>Shares in Heavenly Rewards</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4833436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5314614"/>
            <a:ext cx="19989800" cy="4534575"/>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19</a:t>
            </a:r>
            <a:r>
              <a:rPr lang="en-US" sz="7200" dirty="0">
                <a:solidFill>
                  <a:schemeClr val="bg1"/>
                </a:solidFill>
              </a:rPr>
              <a:t> And my God will supply every need of yours according to his riches in glory in Christ Jesus. </a:t>
            </a:r>
            <a:r>
              <a:rPr lang="en-US" sz="5400" dirty="0">
                <a:solidFill>
                  <a:schemeClr val="bg1"/>
                </a:solidFill>
              </a:rPr>
              <a:t>20</a:t>
            </a:r>
            <a:r>
              <a:rPr lang="en-US" sz="7200" dirty="0">
                <a:solidFill>
                  <a:schemeClr val="bg1"/>
                </a:solidFill>
              </a:rPr>
              <a:t> To our God and Father be glory forever and ever.  Amen.</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2412400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3474720" y="6219988"/>
            <a:ext cx="17434560" cy="435657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Earthly Suffering</a:t>
            </a:r>
          </a:p>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Heavenly Rewards</a:t>
            </a:r>
          </a:p>
          <a:p>
            <a:pPr marL="0" marR="0" indent="0" algn="l" defTabSz="2438338" rtl="0" fontAlgn="auto" latinLnBrk="0" hangingPunct="0">
              <a:lnSpc>
                <a:spcPct val="100000"/>
              </a:lnSpc>
              <a:spcBef>
                <a:spcPts val="0"/>
              </a:spcBef>
              <a:spcAft>
                <a:spcPts val="0"/>
              </a:spcAft>
              <a:buClrTx/>
              <a:buSzTx/>
              <a:buFontTx/>
              <a:buNone/>
              <a:tabLst/>
            </a:pPr>
            <a:r>
              <a:rPr lang="en-US" sz="7200" b="1" dirty="0">
                <a:solidFill>
                  <a:schemeClr val="bg1"/>
                </a:solidFill>
              </a:rPr>
              <a:t>Shares in God’s Glory</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5416329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6150551"/>
            <a:ext cx="19994880" cy="3426579"/>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Surprise #1:  </a:t>
            </a:r>
            <a:r>
              <a:rPr lang="en-US" sz="7200" dirty="0">
                <a:solidFill>
                  <a:srgbClr val="1A4B58"/>
                </a:solidFill>
              </a:rPr>
              <a:t>We find two more boxes inside. </a:t>
            </a:r>
          </a:p>
          <a:p>
            <a:pPr marL="0" marR="0" indent="0" algn="l" defTabSz="2438338" rtl="0" fontAlgn="auto" latinLnBrk="0" hangingPunct="0">
              <a:lnSpc>
                <a:spcPct val="100000"/>
              </a:lnSpc>
              <a:spcBef>
                <a:spcPts val="0"/>
              </a:spcBef>
              <a:spcAft>
                <a:spcPts val="0"/>
              </a:spcAft>
              <a:buClrTx/>
              <a:buSzTx/>
              <a:buFontTx/>
              <a:buNone/>
              <a:tabLst/>
            </a:pPr>
            <a:r>
              <a:rPr lang="en-US" sz="7200" dirty="0">
                <a:solidFill>
                  <a:srgbClr val="1A4B58"/>
                </a:solidFill>
              </a:rPr>
              <a:t>                 ~ “Already” vs “Not Yet”</a:t>
            </a:r>
          </a:p>
          <a:p>
            <a:pPr marL="0" marR="0" indent="0" algn="l" defTabSz="2438338" rtl="0" fontAlgn="auto" latinLnBrk="0" hangingPunct="0">
              <a:lnSpc>
                <a:spcPct val="100000"/>
              </a:lnSpc>
              <a:spcBef>
                <a:spcPts val="0"/>
              </a:spcBef>
              <a:spcAft>
                <a:spcPts val="0"/>
              </a:spcAft>
              <a:buClrTx/>
              <a:buSzTx/>
              <a:buFontTx/>
              <a:buNone/>
              <a:tabLst/>
            </a:pPr>
            <a:endParaRPr lang="en-US" sz="7200" dirty="0">
              <a:solidFill>
                <a:srgbClr val="1A4B58"/>
              </a:solidFill>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7039608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5042556"/>
            <a:ext cx="19994880" cy="5642570"/>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18</a:t>
            </a:r>
            <a:r>
              <a:rPr lang="en-US" sz="7200" dirty="0">
                <a:solidFill>
                  <a:srgbClr val="1A4B58"/>
                </a:solidFill>
              </a:rPr>
              <a:t> For I consider that the sufferings of this present time are not worth comparing with the glory that is to be revealed to us.  </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19</a:t>
            </a:r>
            <a:r>
              <a:rPr lang="en-US" sz="7200" dirty="0">
                <a:solidFill>
                  <a:srgbClr val="1A4B58"/>
                </a:solidFill>
              </a:rPr>
              <a:t> For the creation waits with eager longing for the revealing of the sons of God.</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011104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4488558"/>
            <a:ext cx="19994880" cy="6750566"/>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20</a:t>
            </a:r>
            <a:r>
              <a:rPr lang="en-US" sz="7200" dirty="0">
                <a:solidFill>
                  <a:srgbClr val="1A4B58"/>
                </a:solidFill>
              </a:rPr>
              <a:t> For the creation was subjected to futility, not willingly, but because of him who subjected it, in hope  </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21</a:t>
            </a:r>
            <a:r>
              <a:rPr lang="en-US" sz="7200" dirty="0">
                <a:solidFill>
                  <a:srgbClr val="1A4B58"/>
                </a:solidFill>
              </a:rPr>
              <a:t> that the creation itself will be set free from its bondage to corruption and obtain the freedom of the glory of the children of God.</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1461777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3934560"/>
            <a:ext cx="19994880" cy="7858562"/>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22</a:t>
            </a:r>
            <a:r>
              <a:rPr lang="en-US" sz="7200" dirty="0">
                <a:solidFill>
                  <a:srgbClr val="1A4B58"/>
                </a:solidFill>
              </a:rPr>
              <a:t> For we know that the whole creation has been groaning together in the pains of childbirth until now.</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23</a:t>
            </a:r>
            <a:r>
              <a:rPr lang="en-US" sz="7200" dirty="0">
                <a:solidFill>
                  <a:srgbClr val="1A4B58"/>
                </a:solidFill>
              </a:rPr>
              <a:t> And not only creation, but we ourselves, who have the firstfruits of the Spirit, groan inwardly as we wait eagerly for adoption as sons, the redemption of our bodies.</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3222142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5042556"/>
            <a:ext cx="19994880" cy="5642570"/>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24</a:t>
            </a:r>
            <a:r>
              <a:rPr lang="en-US" sz="7200" dirty="0">
                <a:solidFill>
                  <a:srgbClr val="1A4B58"/>
                </a:solidFill>
              </a:rPr>
              <a:t> For in this hope we were saved.  Now hope that is seen is not hope.  For who hopes for what he sees?</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25</a:t>
            </a:r>
            <a:r>
              <a:rPr lang="en-US" sz="7200" dirty="0">
                <a:solidFill>
                  <a:srgbClr val="1A4B58"/>
                </a:solidFill>
              </a:rPr>
              <a:t> But if we hope for what we do not see, we wait for it with patience.</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42516634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3652620"/>
            <a:ext cx="19989800" cy="785856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14</a:t>
            </a:r>
            <a:r>
              <a:rPr lang="en-US" sz="7200" dirty="0">
                <a:solidFill>
                  <a:schemeClr val="bg1"/>
                </a:solidFill>
              </a:rPr>
              <a:t> Yet it was kind of you to share in my trouble. </a:t>
            </a:r>
            <a:r>
              <a:rPr lang="en-US" sz="5400" dirty="0">
                <a:solidFill>
                  <a:schemeClr val="bg1"/>
                </a:solidFill>
              </a:rPr>
              <a:t>15</a:t>
            </a:r>
            <a:r>
              <a:rPr lang="en-US" sz="7200" dirty="0">
                <a:solidFill>
                  <a:schemeClr val="bg1"/>
                </a:solidFill>
              </a:rPr>
              <a:t> And you Philippians yourselves know that in the beginning of the gospel when I left Macedonia, no church entered into partnership with me in giving and receiving, except you only.  </a:t>
            </a:r>
            <a:r>
              <a:rPr lang="en-US" sz="5400" dirty="0">
                <a:solidFill>
                  <a:schemeClr val="bg1"/>
                </a:solidFill>
              </a:rPr>
              <a:t>16</a:t>
            </a:r>
            <a:r>
              <a:rPr lang="en-US" sz="7200" dirty="0">
                <a:solidFill>
                  <a:schemeClr val="bg1"/>
                </a:solidFill>
              </a:rPr>
              <a:t> Even in Thessalonica you sent me help for my needs once and again.</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6150551"/>
            <a:ext cx="19994880" cy="3426579"/>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Surprise #1:  </a:t>
            </a:r>
            <a:r>
              <a:rPr lang="en-US" sz="7200" dirty="0">
                <a:solidFill>
                  <a:srgbClr val="1A4B58"/>
                </a:solidFill>
              </a:rPr>
              <a:t>We have two additional boxes inside. </a:t>
            </a:r>
          </a:p>
          <a:p>
            <a:pPr algn="l"/>
            <a:r>
              <a:rPr lang="en-US" sz="5400" dirty="0">
                <a:solidFill>
                  <a:srgbClr val="1A4B58"/>
                </a:solidFill>
              </a:rPr>
              <a:t>Surprise #2:  </a:t>
            </a:r>
            <a:r>
              <a:rPr lang="en-US" sz="7200" dirty="0">
                <a:solidFill>
                  <a:srgbClr val="1A4B58"/>
                </a:solidFill>
              </a:rPr>
              <a:t>We don’t even know our own “needs.” </a:t>
            </a:r>
          </a:p>
          <a:p>
            <a:pPr marL="0" marR="0" indent="0" algn="l" defTabSz="2438338" rtl="0" fontAlgn="auto" latinLnBrk="0" hangingPunct="0">
              <a:lnSpc>
                <a:spcPct val="100000"/>
              </a:lnSpc>
              <a:spcBef>
                <a:spcPts val="0"/>
              </a:spcBef>
              <a:spcAft>
                <a:spcPts val="0"/>
              </a:spcAft>
              <a:buClrTx/>
              <a:buSzTx/>
              <a:buFontTx/>
              <a:buNone/>
              <a:tabLst/>
            </a:pPr>
            <a:endParaRPr lang="en-US" sz="7200" dirty="0">
              <a:solidFill>
                <a:srgbClr val="1A4B58"/>
              </a:solidFill>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42508456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3380563"/>
            <a:ext cx="19994880" cy="8966557"/>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26</a:t>
            </a:r>
            <a:r>
              <a:rPr lang="en-US" sz="7200" dirty="0">
                <a:solidFill>
                  <a:srgbClr val="1A4B58"/>
                </a:solidFill>
              </a:rPr>
              <a:t> Likewise the Spirit helps us in our weakness.  For we do not know what to pray for as we ought, but the Spirit himself intercedes for us with groanings too deep for words.</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27</a:t>
            </a:r>
            <a:r>
              <a:rPr lang="en-US" sz="7200" dirty="0">
                <a:solidFill>
                  <a:srgbClr val="1A4B58"/>
                </a:solidFill>
              </a:rPr>
              <a:t> And he who searches hearts knows what is the mind of the Spirit, because the Spirit intercedes for the saints according to the will of God.</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3611039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6150551"/>
            <a:ext cx="19994880" cy="3426579"/>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Surprise #1:  </a:t>
            </a:r>
            <a:r>
              <a:rPr lang="en-US" sz="7200" dirty="0">
                <a:solidFill>
                  <a:srgbClr val="1A4B58"/>
                </a:solidFill>
              </a:rPr>
              <a:t>We have two additional boxes inside. </a:t>
            </a:r>
          </a:p>
          <a:p>
            <a:pPr algn="l"/>
            <a:r>
              <a:rPr lang="en-US" sz="5400" dirty="0">
                <a:solidFill>
                  <a:srgbClr val="1A4B58"/>
                </a:solidFill>
              </a:rPr>
              <a:t>Surprise #2:  </a:t>
            </a:r>
            <a:r>
              <a:rPr lang="en-US" sz="7200" dirty="0">
                <a:solidFill>
                  <a:srgbClr val="1A4B58"/>
                </a:solidFill>
              </a:rPr>
              <a:t>We don’t even know our own “needs.” </a:t>
            </a:r>
          </a:p>
          <a:p>
            <a:pPr marL="0" marR="0" indent="0" algn="l" defTabSz="2438338" rtl="0" fontAlgn="auto" latinLnBrk="0" hangingPunct="0">
              <a:lnSpc>
                <a:spcPct val="100000"/>
              </a:lnSpc>
              <a:spcBef>
                <a:spcPts val="0"/>
              </a:spcBef>
              <a:spcAft>
                <a:spcPts val="0"/>
              </a:spcAft>
              <a:buClrTx/>
              <a:buSzTx/>
              <a:buFontTx/>
              <a:buNone/>
              <a:tabLst/>
            </a:pPr>
            <a:endParaRPr lang="en-US" sz="7200" dirty="0">
              <a:solidFill>
                <a:srgbClr val="1A4B58"/>
              </a:solidFill>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5553067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3934560"/>
            <a:ext cx="19994880" cy="7858562"/>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28</a:t>
            </a:r>
            <a:r>
              <a:rPr lang="en-US" sz="7200" dirty="0">
                <a:solidFill>
                  <a:srgbClr val="1A4B58"/>
                </a:solidFill>
              </a:rPr>
              <a:t> And we know that for those who love God all things work together for good, for those who are called according to his purpose.</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29</a:t>
            </a:r>
            <a:r>
              <a:rPr lang="en-US" sz="7200" dirty="0">
                <a:solidFill>
                  <a:srgbClr val="1A4B58"/>
                </a:solidFill>
              </a:rPr>
              <a:t> For those whom he foreknew he also predestined to be conformed to the image of his Son, in order that he might be the firstborn among many brothers.</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3706922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D9B2FFCC-7B91-0E44-B0EA-62091EDABC35}"/>
              </a:ext>
            </a:extLst>
          </p:cNvPr>
          <p:cNvSpPr txBox="1"/>
          <p:nvPr/>
        </p:nvSpPr>
        <p:spPr>
          <a:xfrm>
            <a:off x="2011680" y="5596554"/>
            <a:ext cx="19994880" cy="4534575"/>
          </a:xfrm>
          <a:prstGeom prst="rect">
            <a:avLst/>
          </a:prstGeom>
          <a:solidFill>
            <a:schemeClr val="bg1">
              <a:alpha val="8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rgbClr val="1A4B58"/>
                </a:solidFill>
              </a:rPr>
              <a:t>30</a:t>
            </a:r>
            <a:r>
              <a:rPr lang="en-US" sz="7200" dirty="0">
                <a:solidFill>
                  <a:srgbClr val="1A4B58"/>
                </a:solidFill>
              </a:rPr>
              <a:t> And those whom he predestined he also called, and those whom he called he also justified, and those whom he justified he also glorified.</a:t>
            </a:r>
            <a:endParaRPr kumimoji="0" lang="en-US" sz="7200" b="0" i="0" u="none" strike="noStrike" cap="none" spc="0" normalizeH="0" baseline="0" dirty="0">
              <a:ln>
                <a:noFill/>
              </a:ln>
              <a:solidFill>
                <a:srgbClr val="1A4B58"/>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6A1A6F0B-BB48-744D-AB66-3ACA4D66BF07}"/>
              </a:ext>
            </a:extLst>
          </p:cNvPr>
          <p:cNvSpPr txBox="1"/>
          <p:nvPr/>
        </p:nvSpPr>
        <p:spPr>
          <a:xfrm>
            <a:off x="15666720" y="2011681"/>
            <a:ext cx="655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bg1">
                    <a:lumMod val="85000"/>
                  </a:schemeClr>
                </a:solidFill>
              </a:rPr>
              <a:t>Romans 8:18-30</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98993956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4206619"/>
            <a:ext cx="19989800" cy="6750566"/>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solidFill>
                  <a:schemeClr val="bg1"/>
                </a:solidFill>
              </a:rPr>
              <a:t>21</a:t>
            </a:r>
            <a:r>
              <a:rPr lang="en-US" sz="7200" dirty="0">
                <a:solidFill>
                  <a:schemeClr val="bg1"/>
                </a:solidFill>
              </a:rPr>
              <a:t> Greet every saint in Christ Jesus.  The brothers who are with me greet you.</a:t>
            </a:r>
          </a:p>
          <a:p>
            <a:pPr algn="l"/>
            <a:r>
              <a:rPr lang="en-US" sz="5400" dirty="0">
                <a:solidFill>
                  <a:schemeClr val="bg1"/>
                </a:solidFill>
              </a:rPr>
              <a:t>22</a:t>
            </a:r>
            <a:r>
              <a:rPr lang="en-US" sz="7200" dirty="0">
                <a:solidFill>
                  <a:schemeClr val="bg1"/>
                </a:solidFill>
              </a:rPr>
              <a:t> All the saints greet you, especially those of Caesar's household.</a:t>
            </a:r>
          </a:p>
          <a:p>
            <a:pPr algn="l"/>
            <a:r>
              <a:rPr lang="en-US" sz="5400" dirty="0">
                <a:solidFill>
                  <a:schemeClr val="bg1"/>
                </a:solidFill>
              </a:rPr>
              <a:t>23</a:t>
            </a:r>
            <a:r>
              <a:rPr lang="en-US" sz="7200" dirty="0">
                <a:solidFill>
                  <a:schemeClr val="bg1"/>
                </a:solidFill>
              </a:rPr>
              <a:t> The grace of the Lord Jesus Christ be with your spirit.</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27172247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3474720" y="5366548"/>
            <a:ext cx="17434560" cy="533193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Earthly Suffering</a:t>
            </a:r>
          </a:p>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Heavenly Rewards</a:t>
            </a:r>
          </a:p>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God’s Glory</a:t>
            </a:r>
          </a:p>
          <a:p>
            <a:pPr marL="0" marR="0" indent="0" algn="l" defTabSz="2438338" rtl="0" fontAlgn="auto" latinLnBrk="0" hangingPunct="0">
              <a:lnSpc>
                <a:spcPct val="100000"/>
              </a:lnSpc>
              <a:spcBef>
                <a:spcPts val="0"/>
              </a:spcBef>
              <a:spcAft>
                <a:spcPts val="0"/>
              </a:spcAft>
              <a:buClrTx/>
              <a:buSzTx/>
              <a:buFontTx/>
              <a:buNone/>
              <a:tabLst/>
            </a:pPr>
            <a:r>
              <a:rPr lang="en-US" sz="7200" b="1" dirty="0">
                <a:solidFill>
                  <a:schemeClr val="bg1"/>
                </a:solidFill>
              </a:rPr>
              <a:t>Shares in Christ’s Grace</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2643346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3474720" y="5366548"/>
            <a:ext cx="17434560" cy="533193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The aroma of a life focused on sharing rather than ownership is not only divinely pleasing but also everlasting.</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4938152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7757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7466" b="1" dirty="0">
                <a:solidFill>
                  <a:srgbClr val="FFFFFF"/>
                </a:solidFill>
                <a:latin typeface="Arial" charset="0"/>
                <a:ea typeface="ＭＳ Ｐゴシック" charset="0"/>
              </a:rPr>
              <a:t>NT Preaching link at BibleStudyDownloads.org</a:t>
            </a:r>
            <a:endParaRPr lang="en-US" sz="28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2438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219170" eaLnBrk="1" hangingPunct="1">
              <a:defRPr/>
            </a:pPr>
            <a:r>
              <a:rPr lang="en-US" sz="8534" b="1" kern="1200" dirty="0">
                <a:solidFill>
                  <a:srgbClr val="FFFFFF"/>
                </a:solidFill>
                <a:latin typeface="Arial" charset="0"/>
                <a:cs typeface="Arial" charset="0"/>
              </a:rPr>
              <a:t>Get this </a:t>
            </a:r>
            <a:r>
              <a:rPr lang="en-US" sz="8534" b="1" kern="1200">
                <a:solidFill>
                  <a:srgbClr val="FFFFFF"/>
                </a:solidFill>
                <a:latin typeface="Arial" charset="0"/>
                <a:cs typeface="Arial" charset="0"/>
              </a:rPr>
              <a:t>presentation for </a:t>
            </a:r>
            <a:r>
              <a:rPr lang="en-US" sz="8534" b="1" kern="1200" dirty="0">
                <a:solidFill>
                  <a:srgbClr val="FFFFFF"/>
                </a:solidFill>
                <a:latin typeface="Arial" charset="0"/>
                <a:cs typeface="Arial" charset="0"/>
              </a:rPr>
              <a:t>free!</a:t>
            </a:r>
            <a:endParaRPr lang="en-US" sz="2934" b="1" kern="12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4"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3" y="4444681"/>
            <a:ext cx="16408566" cy="6967190"/>
          </a:xfrm>
          <a:prstGeom prst="rect">
            <a:avLst/>
          </a:prstGeom>
        </p:spPr>
      </p:pic>
    </p:spTree>
    <p:extLst>
      <p:ext uri="{BB962C8B-B14F-4D97-AF65-F5344CB8AC3E}">
        <p14:creationId xmlns:p14="http://schemas.microsoft.com/office/powerpoint/2010/main" val="3465871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3652621"/>
            <a:ext cx="19989800" cy="785856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17</a:t>
            </a:r>
            <a:r>
              <a:rPr lang="en-US" sz="7200" dirty="0">
                <a:solidFill>
                  <a:schemeClr val="bg1"/>
                </a:solidFill>
              </a:rPr>
              <a:t> Not that I seek the gift, but I seek the fruit that increases to your credit.</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18</a:t>
            </a:r>
            <a:r>
              <a:rPr lang="en-US" sz="7200" dirty="0">
                <a:solidFill>
                  <a:schemeClr val="bg1"/>
                </a:solidFill>
              </a:rPr>
              <a:t> I have received full payment, and more.  I am well supplied, having received from Epaphroditus the gifts you sent, a fragrant offering, a sacrifice acceptable and pleasing to God.</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18348015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5314614"/>
            <a:ext cx="19989800" cy="4534575"/>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19</a:t>
            </a:r>
            <a:r>
              <a:rPr lang="en-US" sz="7200" dirty="0">
                <a:solidFill>
                  <a:schemeClr val="bg1"/>
                </a:solidFill>
              </a:rPr>
              <a:t> And my God will supply every need of yours according to his riches in glory in Christ Jesus. </a:t>
            </a:r>
            <a:r>
              <a:rPr lang="en-US" sz="5400" dirty="0">
                <a:solidFill>
                  <a:schemeClr val="bg1"/>
                </a:solidFill>
              </a:rPr>
              <a:t>20</a:t>
            </a:r>
            <a:r>
              <a:rPr lang="en-US" sz="7200" dirty="0">
                <a:solidFill>
                  <a:schemeClr val="bg1"/>
                </a:solidFill>
              </a:rPr>
              <a:t> To our God and Father be glory forever and ever.  Amen.</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4091833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4206619"/>
            <a:ext cx="19989800" cy="6750566"/>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solidFill>
                  <a:schemeClr val="bg1"/>
                </a:solidFill>
              </a:rPr>
              <a:t>21</a:t>
            </a:r>
            <a:r>
              <a:rPr lang="en-US" sz="7200" dirty="0">
                <a:solidFill>
                  <a:schemeClr val="bg1"/>
                </a:solidFill>
              </a:rPr>
              <a:t> Greet every saint in Christ Jesus.  The brothers who are with me greet you.</a:t>
            </a:r>
          </a:p>
          <a:p>
            <a:pPr algn="l"/>
            <a:r>
              <a:rPr lang="en-US" sz="5400" dirty="0">
                <a:solidFill>
                  <a:schemeClr val="bg1"/>
                </a:solidFill>
              </a:rPr>
              <a:t>22</a:t>
            </a:r>
            <a:r>
              <a:rPr lang="en-US" sz="7200" dirty="0">
                <a:solidFill>
                  <a:schemeClr val="bg1"/>
                </a:solidFill>
              </a:rPr>
              <a:t> All the saints greet you, especially those of Caesar's household.</a:t>
            </a:r>
          </a:p>
          <a:p>
            <a:pPr algn="l"/>
            <a:r>
              <a:rPr lang="en-US" sz="5400" dirty="0">
                <a:solidFill>
                  <a:schemeClr val="bg1"/>
                </a:solidFill>
              </a:rPr>
              <a:t>23</a:t>
            </a:r>
            <a:r>
              <a:rPr lang="en-US" sz="7200" dirty="0">
                <a:solidFill>
                  <a:schemeClr val="bg1"/>
                </a:solidFill>
              </a:rPr>
              <a:t> The grace of the Lord Jesus Christ be with your spirit.</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33044255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3652620"/>
            <a:ext cx="19989800" cy="7858562"/>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14</a:t>
            </a:r>
            <a:r>
              <a:rPr lang="en-US" sz="7200" dirty="0">
                <a:solidFill>
                  <a:schemeClr val="bg1"/>
                </a:solidFill>
              </a:rPr>
              <a:t> </a:t>
            </a:r>
            <a:r>
              <a:rPr lang="en-US" sz="7200" b="1" dirty="0">
                <a:solidFill>
                  <a:srgbClr val="FFFF00"/>
                </a:solidFill>
              </a:rPr>
              <a:t>Yet</a:t>
            </a:r>
            <a:r>
              <a:rPr lang="en-US" sz="7200" dirty="0">
                <a:solidFill>
                  <a:schemeClr val="bg1"/>
                </a:solidFill>
              </a:rPr>
              <a:t> it was kind of you to share in my trouble. </a:t>
            </a:r>
            <a:r>
              <a:rPr lang="en-US" sz="5400" dirty="0">
                <a:solidFill>
                  <a:schemeClr val="bg1"/>
                </a:solidFill>
              </a:rPr>
              <a:t>15</a:t>
            </a:r>
            <a:r>
              <a:rPr lang="en-US" sz="7200" dirty="0">
                <a:solidFill>
                  <a:schemeClr val="bg1"/>
                </a:solidFill>
              </a:rPr>
              <a:t> And you Philippians yourselves know that in the beginning of the gospel when I left Macedonia, no church entered into partnership with me in giving and receiving, except you only.  </a:t>
            </a:r>
            <a:r>
              <a:rPr lang="en-US" sz="5400" dirty="0">
                <a:solidFill>
                  <a:schemeClr val="bg1"/>
                </a:solidFill>
              </a:rPr>
              <a:t>16</a:t>
            </a:r>
            <a:r>
              <a:rPr lang="en-US" sz="7200" dirty="0">
                <a:solidFill>
                  <a:schemeClr val="bg1"/>
                </a:solidFill>
              </a:rPr>
              <a:t> Even in Thessalonica you sent me help for my needs once and again.</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12200111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1905000" y="6896549"/>
            <a:ext cx="17434560" cy="2619211"/>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7200" dirty="0">
                <a:solidFill>
                  <a:schemeClr val="bg1"/>
                </a:solidFill>
              </a:rPr>
              <a:t>Shares in Earthly Suffering</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15439918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Image Gallery"/>
          <p:cNvGrpSpPr/>
          <p:nvPr/>
        </p:nvGrpSpPr>
        <p:grpSpPr>
          <a:xfrm>
            <a:off x="-136338" y="-16410"/>
            <a:ext cx="24656676" cy="14337186"/>
            <a:chOff x="0" y="0"/>
            <a:chExt cx="24656674" cy="14337185"/>
          </a:xfrm>
        </p:grpSpPr>
        <p:pic>
          <p:nvPicPr>
            <p:cNvPr id="167" name="Fragrant-Aroma2.jpeg" descr="Fragrant-Aroma2.jpeg"/>
            <p:cNvPicPr>
              <a:picLocks noChangeAspect="1"/>
            </p:cNvPicPr>
            <p:nvPr/>
          </p:nvPicPr>
          <p:blipFill>
            <a:blip r:embed="rId2"/>
            <a:srcRect l="5768" r="21918"/>
            <a:stretch>
              <a:fillRect/>
            </a:stretch>
          </p:blipFill>
          <p:spPr>
            <a:xfrm>
              <a:off x="0" y="0"/>
              <a:ext cx="24656675" cy="13748820"/>
            </a:xfrm>
            <a:prstGeom prst="rect">
              <a:avLst/>
            </a:prstGeom>
            <a:ln w="12700" cap="flat">
              <a:noFill/>
              <a:miter lim="400000"/>
            </a:ln>
            <a:effectLst/>
          </p:spPr>
        </p:pic>
        <p:sp>
          <p:nvSpPr>
            <p:cNvPr id="168" name="Caption"/>
            <p:cNvSpPr/>
            <p:nvPr/>
          </p:nvSpPr>
          <p:spPr>
            <a:xfrm>
              <a:off x="0" y="13825019"/>
              <a:ext cx="24656675" cy="5121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2" name="TextBox 1">
            <a:extLst>
              <a:ext uri="{FF2B5EF4-FFF2-40B4-BE49-F238E27FC236}">
                <a16:creationId xmlns:a16="http://schemas.microsoft.com/office/drawing/2014/main" id="{82E4B4F7-CAB8-BE47-AC12-12DE22048732}"/>
              </a:ext>
            </a:extLst>
          </p:cNvPr>
          <p:cNvSpPr txBox="1"/>
          <p:nvPr/>
        </p:nvSpPr>
        <p:spPr>
          <a:xfrm>
            <a:off x="2311400" y="4206619"/>
            <a:ext cx="19989800" cy="6750566"/>
          </a:xfrm>
          <a:prstGeom prst="rect">
            <a:avLst/>
          </a:prstGeom>
          <a:solidFill>
            <a:schemeClr val="bg2">
              <a:lumMod val="25000"/>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16</a:t>
            </a:r>
            <a:r>
              <a:rPr lang="en-US" sz="7200" dirty="0">
                <a:solidFill>
                  <a:schemeClr val="bg1"/>
                </a:solidFill>
              </a:rPr>
              <a:t> The Spirit himself bears witness with our spirit that we are children of God.</a:t>
            </a:r>
          </a:p>
          <a:p>
            <a:pPr marL="0" marR="0" indent="0" algn="l" defTabSz="2438338" rtl="0" fontAlgn="auto" latinLnBrk="0" hangingPunct="0">
              <a:lnSpc>
                <a:spcPct val="100000"/>
              </a:lnSpc>
              <a:spcBef>
                <a:spcPts val="0"/>
              </a:spcBef>
              <a:spcAft>
                <a:spcPts val="0"/>
              </a:spcAft>
              <a:buClrTx/>
              <a:buSzTx/>
              <a:buFontTx/>
              <a:buNone/>
              <a:tabLst/>
            </a:pPr>
            <a:r>
              <a:rPr lang="en-US" sz="5400" dirty="0">
                <a:solidFill>
                  <a:schemeClr val="bg1"/>
                </a:solidFill>
              </a:rPr>
              <a:t>17</a:t>
            </a:r>
            <a:r>
              <a:rPr lang="en-US" sz="7200" dirty="0">
                <a:solidFill>
                  <a:schemeClr val="bg1"/>
                </a:solidFill>
              </a:rPr>
              <a:t> and if children, then heirs—heirs of God and fellow heirs with Christ, provided we suffer with him in order that we may also be glorified with him.</a:t>
            </a:r>
          </a:p>
        </p:txBody>
      </p:sp>
      <p:sp>
        <p:nvSpPr>
          <p:cNvPr id="3" name="TextBox 2">
            <a:extLst>
              <a:ext uri="{FF2B5EF4-FFF2-40B4-BE49-F238E27FC236}">
                <a16:creationId xmlns:a16="http://schemas.microsoft.com/office/drawing/2014/main" id="{B87A313A-AAFF-3D49-9004-C15992F5515A}"/>
              </a:ext>
            </a:extLst>
          </p:cNvPr>
          <p:cNvSpPr txBox="1"/>
          <p:nvPr/>
        </p:nvSpPr>
        <p:spPr>
          <a:xfrm>
            <a:off x="15514320" y="1057207"/>
            <a:ext cx="765048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lumMod val="85000"/>
                  </a:schemeClr>
                </a:solidFill>
                <a:effectLst/>
                <a:uFillTx/>
                <a:latin typeface="+mn-lt"/>
                <a:ea typeface="+mn-ea"/>
                <a:cs typeface="+mn-cs"/>
                <a:sym typeface="Helvetica Neue"/>
              </a:rPr>
              <a:t>Philippians 4:14-23</a:t>
            </a:r>
          </a:p>
        </p:txBody>
      </p:sp>
    </p:spTree>
    <p:extLst>
      <p:ext uri="{BB962C8B-B14F-4D97-AF65-F5344CB8AC3E}">
        <p14:creationId xmlns:p14="http://schemas.microsoft.com/office/powerpoint/2010/main" val="223291370"/>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196</TotalTime>
  <Words>1042</Words>
  <Application>Microsoft Macintosh PowerPoint</Application>
  <PresentationFormat>Custom</PresentationFormat>
  <Paragraphs>93</Paragraphs>
  <Slides>29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蘋果儷細宋</vt:lpstr>
      <vt:lpstr>Arial</vt:lpstr>
      <vt:lpstr>Calisto MT</vt:lpstr>
      <vt:lpstr>Helvetica Neue</vt:lpstr>
      <vt:lpstr>Helvetica Neue Medium</vt:lpstr>
      <vt:lpstr>Luminari</vt:lpstr>
      <vt:lpstr>Times New Roman</vt:lpstr>
      <vt:lpstr>Wingdings</vt:lpstr>
      <vt:lpstr>Wingdings 2</vt:lpstr>
      <vt:lpstr>21_BasicWhite</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NT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27</cp:revision>
  <dcterms:modified xsi:type="dcterms:W3CDTF">2023-06-04T19:50:27Z</dcterms:modified>
</cp:coreProperties>
</file>